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Lexend"/>
      <p:regular r:id="rId16"/>
      <p:bold r:id="rId17"/>
    </p:embeddedFont>
    <p:embeddedFont>
      <p:font typeface="Sanchez"/>
      <p:regular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hTSpXB1ZGyrALDc+ahIgrCprY0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717C03-BF38-416B-A4DE-692A56788228}">
  <a:tblStyle styleId="{73717C03-BF38-416B-A4DE-692A5678822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exend-bold.fntdata"/><Relationship Id="rId16" Type="http://schemas.openxmlformats.org/officeDocument/2006/relationships/font" Target="fonts/Lexend-regular.fntdata"/><Relationship Id="rId5" Type="http://schemas.openxmlformats.org/officeDocument/2006/relationships/slideMaster" Target="slideMasters/slideMaster1.xml"/><Relationship Id="rId19" Type="http://schemas.openxmlformats.org/officeDocument/2006/relationships/font" Target="fonts/Sanchez-italic.fntdata"/><Relationship Id="rId6" Type="http://schemas.openxmlformats.org/officeDocument/2006/relationships/notesMaster" Target="notesMasters/notesMaster1.xml"/><Relationship Id="rId18" Type="http://schemas.openxmlformats.org/officeDocument/2006/relationships/font" Target="fonts/Sanchez-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ba75ea9a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2ba75ea9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4ba3d3d4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4ba3d3d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48ab825e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48ab82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48ab825e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48ab825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4020575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402057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15.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6.png"/><Relationship Id="rId15" Type="http://schemas.openxmlformats.org/officeDocument/2006/relationships/image" Target="../media/image27.png"/><Relationship Id="rId14" Type="http://schemas.openxmlformats.org/officeDocument/2006/relationships/image" Target="../media/image20.png"/><Relationship Id="rId17" Type="http://schemas.openxmlformats.org/officeDocument/2006/relationships/image" Target="../media/image21.png"/><Relationship Id="rId16" Type="http://schemas.openxmlformats.org/officeDocument/2006/relationships/image" Target="../media/image23.png"/><Relationship Id="rId5" Type="http://schemas.openxmlformats.org/officeDocument/2006/relationships/image" Target="../media/image10.png"/><Relationship Id="rId19" Type="http://schemas.openxmlformats.org/officeDocument/2006/relationships/image" Target="../media/image22.png"/><Relationship Id="rId6" Type="http://schemas.openxmlformats.org/officeDocument/2006/relationships/image" Target="../media/image11.png"/><Relationship Id="rId18" Type="http://schemas.openxmlformats.org/officeDocument/2006/relationships/image" Target="../media/image24.png"/><Relationship Id="rId7" Type="http://schemas.openxmlformats.org/officeDocument/2006/relationships/image" Target="../media/image13.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32ba75ea9ae_0_0"/>
          <p:cNvPicPr preferRelativeResize="0"/>
          <p:nvPr/>
        </p:nvPicPr>
        <p:blipFill rotWithShape="1">
          <a:blip r:embed="rId3">
            <a:alphaModFix/>
          </a:blip>
          <a:srcRect b="0" l="0" r="0" t="0"/>
          <a:stretch/>
        </p:blipFill>
        <p:spPr>
          <a:xfrm>
            <a:off x="-389475" y="-152400"/>
            <a:ext cx="19069973" cy="10726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3245700" y="904875"/>
            <a:ext cx="11796600" cy="10311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Clr>
                <a:srgbClr val="000000"/>
              </a:buClr>
              <a:buSzPts val="6699"/>
              <a:buFont typeface="Arial"/>
              <a:buNone/>
            </a:pPr>
            <a:r>
              <a:rPr b="0" i="0" lang="en-US" sz="6699" u="none" cap="none" strike="noStrike">
                <a:solidFill>
                  <a:srgbClr val="000000"/>
                </a:solidFill>
                <a:latin typeface="Sanchez"/>
                <a:ea typeface="Sanchez"/>
                <a:cs typeface="Sanchez"/>
                <a:sym typeface="Sanchez"/>
              </a:rPr>
              <a:t>Team Member Details</a:t>
            </a:r>
            <a:endParaRPr b="0" i="0" sz="1400" u="none" cap="none" strike="noStrike">
              <a:solidFill>
                <a:srgbClr val="000000"/>
              </a:solidFill>
              <a:latin typeface="Sanchez"/>
              <a:ea typeface="Sanchez"/>
              <a:cs typeface="Sanchez"/>
              <a:sym typeface="Sanchez"/>
            </a:endParaRPr>
          </a:p>
        </p:txBody>
      </p:sp>
      <p:sp>
        <p:nvSpPr>
          <p:cNvPr id="90" name="Google Shape;90;p2"/>
          <p:cNvSpPr/>
          <p:nvPr/>
        </p:nvSpPr>
        <p:spPr>
          <a:xfrm>
            <a:off x="17259300" y="1"/>
            <a:ext cx="1028922" cy="10291470"/>
          </a:xfrm>
          <a:custGeom>
            <a:rect b="b" l="l" r="r" t="t"/>
            <a:pathLst>
              <a:path extrusionOk="0" h="7444101" w="630274">
                <a:moveTo>
                  <a:pt x="0" y="0"/>
                </a:moveTo>
                <a:lnTo>
                  <a:pt x="630274" y="0"/>
                </a:lnTo>
                <a:lnTo>
                  <a:pt x="630274" y="7444101"/>
                </a:lnTo>
                <a:lnTo>
                  <a:pt x="0" y="7444101"/>
                </a:lnTo>
                <a:close/>
              </a:path>
            </a:pathLst>
          </a:custGeom>
          <a:solidFill>
            <a:srgbClr val="0D0628"/>
          </a:solidFill>
          <a:ln>
            <a:noFill/>
          </a:ln>
          <a:effectLst>
            <a:outerShdw blurRad="57150" rotWithShape="0" algn="bl" dir="5400000" dist="19050">
              <a:srgbClr val="0D0628">
                <a:alpha val="49411"/>
              </a:srgbClr>
            </a:outerShdw>
          </a:effectLst>
        </p:spPr>
      </p:sp>
      <p:pic>
        <p:nvPicPr>
          <p:cNvPr id="91" name="Google Shape;91;p2"/>
          <p:cNvPicPr preferRelativeResize="0"/>
          <p:nvPr/>
        </p:nvPicPr>
        <p:blipFill rotWithShape="1">
          <a:blip r:embed="rId3">
            <a:alphaModFix/>
          </a:blip>
          <a:srcRect b="43368" l="7302" r="7072" t="43547"/>
          <a:stretch/>
        </p:blipFill>
        <p:spPr>
          <a:xfrm rot="-5400000">
            <a:off x="15796162" y="7731799"/>
            <a:ext cx="3955219" cy="627750"/>
          </a:xfrm>
          <a:prstGeom prst="rect">
            <a:avLst/>
          </a:prstGeom>
          <a:noFill/>
          <a:ln>
            <a:noFill/>
          </a:ln>
          <a:effectLst>
            <a:outerShdw blurRad="142875" rotWithShape="0" algn="bl" dir="5400000" dist="57150">
              <a:srgbClr val="000000">
                <a:alpha val="49411"/>
              </a:srgbClr>
            </a:outerShdw>
          </a:effectLst>
        </p:spPr>
      </p:pic>
      <p:cxnSp>
        <p:nvCxnSpPr>
          <p:cNvPr id="92" name="Google Shape;92;p2"/>
          <p:cNvCxnSpPr/>
          <p:nvPr/>
        </p:nvCxnSpPr>
        <p:spPr>
          <a:xfrm>
            <a:off x="17752909" y="243865"/>
            <a:ext cx="41700" cy="5540100"/>
          </a:xfrm>
          <a:prstGeom prst="straightConnector1">
            <a:avLst/>
          </a:prstGeom>
          <a:noFill/>
          <a:ln cap="flat" cmpd="sng" w="76200">
            <a:solidFill>
              <a:srgbClr val="FFFFFF"/>
            </a:solidFill>
            <a:prstDash val="solid"/>
            <a:round/>
            <a:headEnd len="sm" w="sm" type="none"/>
            <a:tailEnd len="sm" w="sm" type="none"/>
          </a:ln>
        </p:spPr>
      </p:cxnSp>
      <p:graphicFrame>
        <p:nvGraphicFramePr>
          <p:cNvPr id="93" name="Google Shape;93;p2"/>
          <p:cNvGraphicFramePr/>
          <p:nvPr/>
        </p:nvGraphicFramePr>
        <p:xfrm>
          <a:off x="2200312" y="3776807"/>
          <a:ext cx="3000000" cy="3000000"/>
        </p:xfrm>
        <a:graphic>
          <a:graphicData uri="http://schemas.openxmlformats.org/drawingml/2006/table">
            <a:tbl>
              <a:tblPr>
                <a:noFill/>
                <a:tableStyleId>{73717C03-BF38-416B-A4DE-692A56788228}</a:tableStyleId>
              </a:tblPr>
              <a:tblGrid>
                <a:gridCol w="2730500"/>
                <a:gridCol w="2730500"/>
                <a:gridCol w="2730500"/>
                <a:gridCol w="2730500"/>
                <a:gridCol w="2730500"/>
              </a:tblGrid>
              <a:tr h="849125">
                <a:tc>
                  <a:txBody>
                    <a:bodyPr/>
                    <a:lstStyle/>
                    <a:p>
                      <a:pPr indent="0" lvl="0" marL="0" marR="0" rtl="0" algn="ctr">
                        <a:lnSpc>
                          <a:spcPct val="100000"/>
                        </a:lnSpc>
                        <a:spcBef>
                          <a:spcPts val="0"/>
                        </a:spcBef>
                        <a:spcAft>
                          <a:spcPts val="0"/>
                        </a:spcAft>
                        <a:buClr>
                          <a:srgbClr val="000000"/>
                        </a:buClr>
                        <a:buSzPts val="2200"/>
                        <a:buFont typeface="Arial"/>
                        <a:buNone/>
                      </a:pPr>
                      <a:r>
                        <a:rPr b="1" lang="en-US" sz="2200" u="none" cap="none" strike="noStrike"/>
                        <a:t>Team Name</a:t>
                      </a:r>
                      <a:endParaRPr b="1" sz="2200" u="none" cap="none" strike="noStrike"/>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gridSpan="4">
                  <a:txBody>
                    <a:bodyPr/>
                    <a:lstStyle/>
                    <a:p>
                      <a:pPr indent="0" lvl="0" marL="0" marR="0" rtl="0" algn="l">
                        <a:lnSpc>
                          <a:spcPct val="100000"/>
                        </a:lnSpc>
                        <a:spcBef>
                          <a:spcPts val="0"/>
                        </a:spcBef>
                        <a:spcAft>
                          <a:spcPts val="0"/>
                        </a:spcAft>
                        <a:buClr>
                          <a:srgbClr val="000000"/>
                        </a:buClr>
                        <a:buSzPts val="2200"/>
                        <a:buFont typeface="Arial"/>
                        <a:buNone/>
                      </a:pPr>
                      <a:r>
                        <a:rPr lang="en-US" sz="2200"/>
                        <a:t>SOUL</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hMerge="1"/>
                <a:tc hMerge="1"/>
                <a:tc hMerge="1"/>
              </a:tr>
              <a:tr h="771525">
                <a:tc>
                  <a:txBody>
                    <a:bodyPr/>
                    <a:lstStyle/>
                    <a:p>
                      <a:pPr indent="0" lvl="0" marL="0" marR="0" rtl="0" algn="ctr">
                        <a:lnSpc>
                          <a:spcPct val="100000"/>
                        </a:lnSpc>
                        <a:spcBef>
                          <a:spcPts val="0"/>
                        </a:spcBef>
                        <a:spcAft>
                          <a:spcPts val="0"/>
                        </a:spcAft>
                        <a:buClr>
                          <a:srgbClr val="000000"/>
                        </a:buClr>
                        <a:buSzPts val="2200"/>
                        <a:buFont typeface="Arial"/>
                        <a:buNone/>
                      </a:pPr>
                      <a:r>
                        <a:rPr b="1" lang="en-US" sz="2200" u="none" cap="none" strike="noStrike"/>
                        <a:t>Team Members &gt;&gt;</a:t>
                      </a:r>
                      <a:endParaRPr b="1" sz="2200" u="none" cap="none" strike="noStrike"/>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t>1 (Leader)</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t>2</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t>3</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t>4</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r>
              <a:tr h="657225">
                <a:tc>
                  <a:txBody>
                    <a:bodyPr/>
                    <a:lstStyle/>
                    <a:p>
                      <a:pPr indent="0" lvl="0" marL="0" marR="0" rtl="0" algn="ctr">
                        <a:lnSpc>
                          <a:spcPct val="100000"/>
                        </a:lnSpc>
                        <a:spcBef>
                          <a:spcPts val="0"/>
                        </a:spcBef>
                        <a:spcAft>
                          <a:spcPts val="0"/>
                        </a:spcAft>
                        <a:buClr>
                          <a:srgbClr val="000000"/>
                        </a:buClr>
                        <a:buSzPts val="2200"/>
                        <a:buFont typeface="Arial"/>
                        <a:buNone/>
                      </a:pPr>
                      <a:r>
                        <a:rPr b="1" lang="en-US" sz="2200" u="none" cap="none" strike="noStrike"/>
                        <a:t>Name</a:t>
                      </a:r>
                      <a:endParaRPr b="1" sz="2200" u="none" cap="none" strike="noStrike"/>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Smit Mhatre</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Omkar Pashte</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Dhruv Patil</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Suyash Palkar</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r>
              <a:tr h="657225">
                <a:tc>
                  <a:txBody>
                    <a:bodyPr/>
                    <a:lstStyle/>
                    <a:p>
                      <a:pPr indent="0" lvl="0" marL="0" marR="0" rtl="0" algn="ctr">
                        <a:lnSpc>
                          <a:spcPct val="100000"/>
                        </a:lnSpc>
                        <a:spcBef>
                          <a:spcPts val="0"/>
                        </a:spcBef>
                        <a:spcAft>
                          <a:spcPts val="0"/>
                        </a:spcAft>
                        <a:buClr>
                          <a:srgbClr val="000000"/>
                        </a:buClr>
                        <a:buSzPts val="2200"/>
                        <a:buFont typeface="Arial"/>
                        <a:buNone/>
                      </a:pPr>
                      <a:r>
                        <a:rPr b="1" lang="en-US" sz="2200" u="none" cap="none" strike="noStrike"/>
                        <a:t>Institute Name</a:t>
                      </a:r>
                      <a:endParaRPr b="1" sz="2200" u="none" cap="none" strike="noStrike"/>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VCET</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VCET</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VCET</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VCET</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r>
              <a:tr h="657225">
                <a:tc>
                  <a:txBody>
                    <a:bodyPr/>
                    <a:lstStyle/>
                    <a:p>
                      <a:pPr indent="0" lvl="0" marL="0" marR="0" rtl="0" algn="ctr">
                        <a:lnSpc>
                          <a:spcPct val="100000"/>
                        </a:lnSpc>
                        <a:spcBef>
                          <a:spcPts val="0"/>
                        </a:spcBef>
                        <a:spcAft>
                          <a:spcPts val="0"/>
                        </a:spcAft>
                        <a:buClr>
                          <a:srgbClr val="000000"/>
                        </a:buClr>
                        <a:buSzPts val="2200"/>
                        <a:buFont typeface="Arial"/>
                        <a:buNone/>
                      </a:pPr>
                      <a:r>
                        <a:rPr b="1" lang="en-US" sz="2200" u="none" cap="none" strike="noStrike"/>
                        <a:t>Email</a:t>
                      </a:r>
                      <a:endParaRPr b="1" sz="2200" u="none" cap="none" strike="noStrike"/>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smit.222123101@vcet.edu.in</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omkar.222323105@vcet.edu.in</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dhruv.222373105@vcet.edu.in</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a:t>suyash.222243105@vcet.edu.in</a:t>
                      </a:r>
                      <a:endParaRPr sz="22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FFF">
                        <a:alpha val="25490"/>
                      </a:srgb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1028700" y="914400"/>
            <a:ext cx="10626300" cy="1031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700"/>
              <a:buFont typeface="Arial"/>
              <a:buNone/>
            </a:pPr>
            <a:r>
              <a:rPr lang="en-US" sz="6700">
                <a:latin typeface="Sanchez"/>
                <a:ea typeface="Sanchez"/>
                <a:cs typeface="Sanchez"/>
                <a:sym typeface="Sanchez"/>
              </a:rPr>
              <a:t>        </a:t>
            </a:r>
            <a:r>
              <a:rPr b="0" i="0" lang="en-US" sz="6700" u="none" cap="none" strike="noStrike">
                <a:solidFill>
                  <a:srgbClr val="000000"/>
                </a:solidFill>
                <a:latin typeface="Sanchez"/>
                <a:ea typeface="Sanchez"/>
                <a:cs typeface="Sanchez"/>
                <a:sym typeface="Sanchez"/>
              </a:rPr>
              <a:t>Problem Statement</a:t>
            </a:r>
            <a:endParaRPr b="0" i="0" sz="1400" u="none" cap="none" strike="noStrike">
              <a:solidFill>
                <a:srgbClr val="000000"/>
              </a:solidFill>
              <a:latin typeface="Sanchez"/>
              <a:ea typeface="Sanchez"/>
              <a:cs typeface="Sanchez"/>
              <a:sym typeface="Sanchez"/>
            </a:endParaRPr>
          </a:p>
        </p:txBody>
      </p:sp>
      <p:sp>
        <p:nvSpPr>
          <p:cNvPr id="99" name="Google Shape;99;p3"/>
          <p:cNvSpPr txBox="1"/>
          <p:nvPr/>
        </p:nvSpPr>
        <p:spPr>
          <a:xfrm>
            <a:off x="1028700" y="2628625"/>
            <a:ext cx="15121200" cy="6446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t/>
            </a:r>
            <a:endParaRPr sz="3000">
              <a:solidFill>
                <a:srgbClr val="0C0C0C"/>
              </a:solidFill>
              <a:latin typeface="Sanchez"/>
              <a:ea typeface="Sanchez"/>
              <a:cs typeface="Sanchez"/>
              <a:sym typeface="Sanchez"/>
            </a:endParaRPr>
          </a:p>
          <a:p>
            <a:pPr indent="0" lvl="0" marL="0" rtl="0" algn="l">
              <a:lnSpc>
                <a:spcPct val="115000"/>
              </a:lnSpc>
              <a:spcBef>
                <a:spcPts val="1200"/>
              </a:spcBef>
              <a:spcAft>
                <a:spcPts val="0"/>
              </a:spcAft>
              <a:buClr>
                <a:schemeClr val="dk1"/>
              </a:buClr>
              <a:buSzPts val="1100"/>
              <a:buFont typeface="Arial"/>
              <a:buNone/>
            </a:pPr>
            <a:r>
              <a:rPr lang="en-US" sz="3600">
                <a:solidFill>
                  <a:srgbClr val="0C0C0C"/>
                </a:solidFill>
                <a:latin typeface="Sanchez"/>
                <a:ea typeface="Sanchez"/>
                <a:cs typeface="Sanchez"/>
                <a:sym typeface="Sanchez"/>
              </a:rPr>
              <a:t>This project uses machine learning, IoT sensors, and drones to manage crowd congestion at large events. The system analyzes CCTV footage to detect crowd surges, deploys drones for better surveillance, and gathers data from IoT sensors. In case of congestion, it pinpoints problem areas for quick intervention and sends automated announcements to calm the crowd, ensuring better safety and preventing stampedes.</a:t>
            </a:r>
            <a:endParaRPr sz="3600">
              <a:solidFill>
                <a:srgbClr val="0C0C0C"/>
              </a:solidFill>
              <a:latin typeface="Sanchez"/>
              <a:ea typeface="Sanchez"/>
              <a:cs typeface="Sanchez"/>
              <a:sym typeface="Sanchez"/>
            </a:endParaRPr>
          </a:p>
          <a:p>
            <a:pPr indent="0" lvl="0" marL="0" rtl="0" algn="l">
              <a:lnSpc>
                <a:spcPct val="115000"/>
              </a:lnSpc>
              <a:spcBef>
                <a:spcPts val="1200"/>
              </a:spcBef>
              <a:spcAft>
                <a:spcPts val="0"/>
              </a:spcAft>
              <a:buClr>
                <a:schemeClr val="dk1"/>
              </a:buClr>
              <a:buSzPts val="1100"/>
              <a:buFont typeface="Arial"/>
              <a:buNone/>
            </a:pPr>
            <a:r>
              <a:t/>
            </a:r>
            <a:endParaRPr sz="3000">
              <a:solidFill>
                <a:srgbClr val="0C0C0C"/>
              </a:solidFill>
              <a:latin typeface="Sanchez"/>
              <a:ea typeface="Sanchez"/>
              <a:cs typeface="Sanchez"/>
              <a:sym typeface="Sanchez"/>
            </a:endParaRPr>
          </a:p>
          <a:p>
            <a:pPr indent="0" lvl="0" marL="0" marR="0" rtl="0" algn="l">
              <a:lnSpc>
                <a:spcPct val="140000"/>
              </a:lnSpc>
              <a:spcBef>
                <a:spcPts val="1200"/>
              </a:spcBef>
              <a:spcAft>
                <a:spcPts val="0"/>
              </a:spcAft>
              <a:buClr>
                <a:srgbClr val="000000"/>
              </a:buClr>
              <a:buSzPts val="1400"/>
              <a:buFont typeface="Arial"/>
              <a:buNone/>
            </a:pPr>
            <a:r>
              <a:rPr b="0" i="0" lang="en-US" sz="3000" u="none" cap="none" strike="noStrike">
                <a:solidFill>
                  <a:srgbClr val="0C0C0C"/>
                </a:solidFill>
                <a:latin typeface="Sanchez"/>
                <a:ea typeface="Sanchez"/>
                <a:cs typeface="Sanchez"/>
                <a:sym typeface="Sanchez"/>
              </a:rPr>
              <a:t>.</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17259300" y="1"/>
            <a:ext cx="1028922" cy="10291470"/>
          </a:xfrm>
          <a:custGeom>
            <a:rect b="b" l="l" r="r" t="t"/>
            <a:pathLst>
              <a:path extrusionOk="0" h="7444101" w="630274">
                <a:moveTo>
                  <a:pt x="0" y="0"/>
                </a:moveTo>
                <a:lnTo>
                  <a:pt x="630274" y="0"/>
                </a:lnTo>
                <a:lnTo>
                  <a:pt x="630274" y="7444101"/>
                </a:lnTo>
                <a:lnTo>
                  <a:pt x="0" y="7444101"/>
                </a:lnTo>
                <a:close/>
              </a:path>
            </a:pathLst>
          </a:custGeom>
          <a:solidFill>
            <a:srgbClr val="0D0628"/>
          </a:solidFill>
          <a:ln>
            <a:noFill/>
          </a:ln>
        </p:spPr>
      </p:sp>
      <p:pic>
        <p:nvPicPr>
          <p:cNvPr id="101" name="Google Shape;101;p3"/>
          <p:cNvPicPr preferRelativeResize="0"/>
          <p:nvPr/>
        </p:nvPicPr>
        <p:blipFill rotWithShape="1">
          <a:blip r:embed="rId3">
            <a:alphaModFix/>
          </a:blip>
          <a:srcRect b="43368" l="7302" r="7072" t="43547"/>
          <a:stretch/>
        </p:blipFill>
        <p:spPr>
          <a:xfrm rot="-5400000">
            <a:off x="15796162" y="7731799"/>
            <a:ext cx="3955219" cy="627750"/>
          </a:xfrm>
          <a:prstGeom prst="rect">
            <a:avLst/>
          </a:prstGeom>
          <a:noFill/>
          <a:ln>
            <a:noFill/>
          </a:ln>
        </p:spPr>
      </p:pic>
      <p:cxnSp>
        <p:nvCxnSpPr>
          <p:cNvPr id="102" name="Google Shape;102;p3"/>
          <p:cNvCxnSpPr/>
          <p:nvPr/>
        </p:nvCxnSpPr>
        <p:spPr>
          <a:xfrm>
            <a:off x="17752909" y="243865"/>
            <a:ext cx="41700" cy="5540100"/>
          </a:xfrm>
          <a:prstGeom prst="straightConnector1">
            <a:avLst/>
          </a:prstGeom>
          <a:noFill/>
          <a:ln cap="flat" cmpd="sng" w="76200">
            <a:solidFill>
              <a:srgbClr val="FFFFFF"/>
            </a:solidFill>
            <a:prstDash val="solid"/>
            <a:round/>
            <a:headEnd len="sm" w="sm" type="none"/>
            <a:tailEnd len="sm" w="sm" type="none"/>
          </a:ln>
        </p:spPr>
      </p:cxnSp>
      <p:pic>
        <p:nvPicPr>
          <p:cNvPr id="103" name="Google Shape;103;p3"/>
          <p:cNvPicPr preferRelativeResize="0"/>
          <p:nvPr/>
        </p:nvPicPr>
        <p:blipFill>
          <a:blip r:embed="rId4">
            <a:alphaModFix/>
          </a:blip>
          <a:stretch>
            <a:fillRect/>
          </a:stretch>
        </p:blipFill>
        <p:spPr>
          <a:xfrm>
            <a:off x="617550" y="-12"/>
            <a:ext cx="2323825" cy="232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g334ba3d3d42_0_1"/>
          <p:cNvPicPr preferRelativeResize="0"/>
          <p:nvPr/>
        </p:nvPicPr>
        <p:blipFill>
          <a:blip r:embed="rId3">
            <a:alphaModFix/>
          </a:blip>
          <a:stretch>
            <a:fillRect/>
          </a:stretch>
        </p:blipFill>
        <p:spPr>
          <a:xfrm>
            <a:off x="562800" y="0"/>
            <a:ext cx="2143125" cy="2143125"/>
          </a:xfrm>
          <a:prstGeom prst="rect">
            <a:avLst/>
          </a:prstGeom>
          <a:noFill/>
          <a:ln>
            <a:noFill/>
          </a:ln>
        </p:spPr>
      </p:pic>
      <p:sp>
        <p:nvSpPr>
          <p:cNvPr id="109" name="Google Shape;109;g334ba3d3d42_0_1"/>
          <p:cNvSpPr txBox="1"/>
          <p:nvPr/>
        </p:nvSpPr>
        <p:spPr>
          <a:xfrm>
            <a:off x="2705925" y="560975"/>
            <a:ext cx="9354000" cy="2475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700"/>
              <a:buFont typeface="Arial"/>
              <a:buNone/>
            </a:pPr>
            <a:r>
              <a:rPr b="0" i="0" lang="en-US" sz="6700" u="none" cap="none" strike="noStrike">
                <a:solidFill>
                  <a:srgbClr val="000000"/>
                </a:solidFill>
                <a:latin typeface="Sanchez"/>
                <a:ea typeface="Sanchez"/>
                <a:cs typeface="Sanchez"/>
                <a:sym typeface="Sanchez"/>
              </a:rPr>
              <a:t>I</a:t>
            </a:r>
            <a:r>
              <a:rPr lang="en-US" sz="6700">
                <a:latin typeface="Sanchez"/>
                <a:ea typeface="Sanchez"/>
                <a:cs typeface="Sanchez"/>
                <a:sym typeface="Sanchez"/>
              </a:rPr>
              <a:t>DEA/APPROACH</a:t>
            </a:r>
            <a:endParaRPr b="0" i="0" sz="6700" u="none" cap="none" strike="noStrike">
              <a:solidFill>
                <a:srgbClr val="000000"/>
              </a:solidFill>
              <a:latin typeface="Sanchez"/>
              <a:ea typeface="Sanchez"/>
              <a:cs typeface="Sanchez"/>
              <a:sym typeface="Sanchez"/>
            </a:endParaRPr>
          </a:p>
          <a:p>
            <a:pPr indent="0" lvl="0" marL="0" marR="0" rtl="0" algn="l">
              <a:lnSpc>
                <a:spcPct val="140000"/>
              </a:lnSpc>
              <a:spcBef>
                <a:spcPts val="0"/>
              </a:spcBef>
              <a:spcAft>
                <a:spcPts val="0"/>
              </a:spcAft>
              <a:buClr>
                <a:srgbClr val="000000"/>
              </a:buClr>
              <a:buSzPts val="6700"/>
              <a:buFont typeface="Arial"/>
              <a:buNone/>
            </a:pPr>
            <a:r>
              <a:t/>
            </a:r>
            <a:endParaRPr b="0" i="0" sz="6700" u="none" cap="none" strike="noStrike">
              <a:solidFill>
                <a:srgbClr val="000000"/>
              </a:solidFill>
              <a:latin typeface="Arial"/>
              <a:ea typeface="Arial"/>
              <a:cs typeface="Arial"/>
              <a:sym typeface="Arial"/>
            </a:endParaRPr>
          </a:p>
        </p:txBody>
      </p:sp>
      <p:cxnSp>
        <p:nvCxnSpPr>
          <p:cNvPr id="110" name="Google Shape;110;g334ba3d3d42_0_1"/>
          <p:cNvCxnSpPr>
            <a:stCxn id="111" idx="6"/>
          </p:cNvCxnSpPr>
          <p:nvPr/>
        </p:nvCxnSpPr>
        <p:spPr>
          <a:xfrm>
            <a:off x="1852013" y="2884725"/>
            <a:ext cx="15510900" cy="0"/>
          </a:xfrm>
          <a:prstGeom prst="straightConnector1">
            <a:avLst/>
          </a:prstGeom>
          <a:noFill/>
          <a:ln cap="flat" cmpd="sng" w="114300">
            <a:solidFill>
              <a:schemeClr val="dk2"/>
            </a:solidFill>
            <a:prstDash val="solid"/>
            <a:round/>
            <a:headEnd len="med" w="med" type="none"/>
            <a:tailEnd len="med" w="med" type="none"/>
          </a:ln>
        </p:spPr>
      </p:cxnSp>
      <p:cxnSp>
        <p:nvCxnSpPr>
          <p:cNvPr id="112" name="Google Shape;112;g334ba3d3d42_0_1"/>
          <p:cNvCxnSpPr/>
          <p:nvPr/>
        </p:nvCxnSpPr>
        <p:spPr>
          <a:xfrm flipH="1">
            <a:off x="17362850" y="2815725"/>
            <a:ext cx="27600" cy="3741300"/>
          </a:xfrm>
          <a:prstGeom prst="straightConnector1">
            <a:avLst/>
          </a:prstGeom>
          <a:noFill/>
          <a:ln cap="flat" cmpd="sng" w="114300">
            <a:solidFill>
              <a:schemeClr val="dk2"/>
            </a:solidFill>
            <a:prstDash val="solid"/>
            <a:round/>
            <a:headEnd len="med" w="med" type="none"/>
            <a:tailEnd len="med" w="med" type="none"/>
          </a:ln>
        </p:spPr>
      </p:cxnSp>
      <p:cxnSp>
        <p:nvCxnSpPr>
          <p:cNvPr id="113" name="Google Shape;113;g334ba3d3d42_0_1"/>
          <p:cNvCxnSpPr>
            <a:stCxn id="114" idx="6"/>
          </p:cNvCxnSpPr>
          <p:nvPr/>
        </p:nvCxnSpPr>
        <p:spPr>
          <a:xfrm>
            <a:off x="1852013" y="6477125"/>
            <a:ext cx="15510900" cy="0"/>
          </a:xfrm>
          <a:prstGeom prst="straightConnector1">
            <a:avLst/>
          </a:prstGeom>
          <a:noFill/>
          <a:ln cap="flat" cmpd="sng" w="114300">
            <a:solidFill>
              <a:schemeClr val="dk2"/>
            </a:solidFill>
            <a:prstDash val="solid"/>
            <a:round/>
            <a:headEnd len="med" w="med" type="none"/>
            <a:tailEnd len="med" w="med" type="none"/>
          </a:ln>
        </p:spPr>
      </p:cxnSp>
      <p:sp>
        <p:nvSpPr>
          <p:cNvPr id="111" name="Google Shape;111;g334ba3d3d42_0_1"/>
          <p:cNvSpPr/>
          <p:nvPr/>
        </p:nvSpPr>
        <p:spPr>
          <a:xfrm>
            <a:off x="1416713" y="26397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5" name="Google Shape;115;g334ba3d3d42_0_1"/>
          <p:cNvSpPr txBox="1"/>
          <p:nvPr/>
        </p:nvSpPr>
        <p:spPr>
          <a:xfrm>
            <a:off x="559413" y="3320125"/>
            <a:ext cx="2558100" cy="816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b="1" lang="en-US" sz="2500">
                <a:solidFill>
                  <a:schemeClr val="dk1"/>
                </a:solidFill>
                <a:latin typeface="Lexend"/>
                <a:ea typeface="Lexend"/>
                <a:cs typeface="Lexend"/>
                <a:sym typeface="Lexend"/>
              </a:rPr>
              <a:t>Crowd Monitoring with CCTV &amp; Machine Learning.</a:t>
            </a:r>
            <a:endParaRPr sz="2500">
              <a:solidFill>
                <a:schemeClr val="dk1"/>
              </a:solidFill>
              <a:latin typeface="Calibri"/>
              <a:ea typeface="Calibri"/>
              <a:cs typeface="Calibri"/>
              <a:sym typeface="Calibri"/>
            </a:endParaRPr>
          </a:p>
        </p:txBody>
      </p:sp>
      <p:sp>
        <p:nvSpPr>
          <p:cNvPr id="116" name="Google Shape;116;g334ba3d3d42_0_1"/>
          <p:cNvSpPr/>
          <p:nvPr/>
        </p:nvSpPr>
        <p:spPr>
          <a:xfrm>
            <a:off x="7392963" y="26397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 name="Google Shape;117;g334ba3d3d42_0_1"/>
          <p:cNvSpPr txBox="1"/>
          <p:nvPr/>
        </p:nvSpPr>
        <p:spPr>
          <a:xfrm>
            <a:off x="6558650" y="3429000"/>
            <a:ext cx="2857500" cy="214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US" sz="2500">
                <a:solidFill>
                  <a:schemeClr val="dk1"/>
                </a:solidFill>
                <a:latin typeface="Lexend"/>
                <a:ea typeface="Lexend"/>
                <a:cs typeface="Lexend"/>
                <a:sym typeface="Lexend"/>
              </a:rPr>
              <a:t>Drone Deployment for Aerial Surveillance</a:t>
            </a:r>
            <a:endParaRPr sz="2900">
              <a:solidFill>
                <a:schemeClr val="dk1"/>
              </a:solidFill>
              <a:latin typeface="Calibri"/>
              <a:ea typeface="Calibri"/>
              <a:cs typeface="Calibri"/>
              <a:sym typeface="Calibri"/>
            </a:endParaRPr>
          </a:p>
        </p:txBody>
      </p:sp>
      <p:sp>
        <p:nvSpPr>
          <p:cNvPr id="118" name="Google Shape;118;g334ba3d3d42_0_1"/>
          <p:cNvSpPr/>
          <p:nvPr/>
        </p:nvSpPr>
        <p:spPr>
          <a:xfrm>
            <a:off x="13369213" y="26397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4" name="Google Shape;114;g334ba3d3d42_0_1"/>
          <p:cNvSpPr/>
          <p:nvPr/>
        </p:nvSpPr>
        <p:spPr>
          <a:xfrm>
            <a:off x="1416713" y="62321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9" name="Google Shape;119;g334ba3d3d42_0_1"/>
          <p:cNvSpPr/>
          <p:nvPr/>
        </p:nvSpPr>
        <p:spPr>
          <a:xfrm>
            <a:off x="7392963" y="62321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 name="Google Shape;120;g334ba3d3d42_0_1"/>
          <p:cNvSpPr/>
          <p:nvPr/>
        </p:nvSpPr>
        <p:spPr>
          <a:xfrm>
            <a:off x="13369213" y="6232175"/>
            <a:ext cx="435300" cy="4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1" name="Google Shape;121;g334ba3d3d42_0_1"/>
          <p:cNvSpPr txBox="1"/>
          <p:nvPr/>
        </p:nvSpPr>
        <p:spPr>
          <a:xfrm>
            <a:off x="12317200" y="3483550"/>
            <a:ext cx="2857500" cy="21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b="1" lang="en-US" sz="2300">
                <a:solidFill>
                  <a:schemeClr val="dk1"/>
                </a:solidFill>
                <a:latin typeface="Lexend"/>
                <a:ea typeface="Lexend"/>
                <a:cs typeface="Lexend"/>
                <a:sym typeface="Lexend"/>
              </a:rPr>
              <a:t>IoT Sensors for Environmental Data</a:t>
            </a:r>
            <a:endParaRPr sz="2400">
              <a:solidFill>
                <a:schemeClr val="dk1"/>
              </a:solidFill>
              <a:latin typeface="Calibri"/>
              <a:ea typeface="Calibri"/>
              <a:cs typeface="Calibri"/>
              <a:sym typeface="Calibri"/>
            </a:endParaRPr>
          </a:p>
        </p:txBody>
      </p:sp>
      <p:sp>
        <p:nvSpPr>
          <p:cNvPr id="122" name="Google Shape;122;g334ba3d3d42_0_1"/>
          <p:cNvSpPr txBox="1"/>
          <p:nvPr/>
        </p:nvSpPr>
        <p:spPr>
          <a:xfrm>
            <a:off x="12158125" y="7173700"/>
            <a:ext cx="2857500" cy="21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b="1" lang="en-US" sz="2500">
                <a:solidFill>
                  <a:schemeClr val="dk1"/>
                </a:solidFill>
                <a:latin typeface="Lexend"/>
                <a:ea typeface="Lexend"/>
                <a:cs typeface="Lexend"/>
                <a:sym typeface="Lexend"/>
              </a:rPr>
              <a:t>Congestion Detection &amp; Localization</a:t>
            </a:r>
            <a:endParaRPr sz="2600">
              <a:solidFill>
                <a:schemeClr val="dk1"/>
              </a:solidFill>
              <a:latin typeface="Calibri"/>
              <a:ea typeface="Calibri"/>
              <a:cs typeface="Calibri"/>
              <a:sym typeface="Calibri"/>
            </a:endParaRPr>
          </a:p>
        </p:txBody>
      </p:sp>
      <p:sp>
        <p:nvSpPr>
          <p:cNvPr id="123" name="Google Shape;123;g334ba3d3d42_0_1"/>
          <p:cNvSpPr txBox="1"/>
          <p:nvPr/>
        </p:nvSpPr>
        <p:spPr>
          <a:xfrm>
            <a:off x="6077738" y="7173700"/>
            <a:ext cx="3819300" cy="21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b="1" lang="en-US" sz="2500">
                <a:solidFill>
                  <a:schemeClr val="dk1"/>
                </a:solidFill>
                <a:latin typeface="Lexend"/>
                <a:ea typeface="Lexend"/>
                <a:cs typeface="Lexend"/>
                <a:sym typeface="Lexend"/>
              </a:rPr>
              <a:t>Automated Announcements</a:t>
            </a:r>
            <a:endParaRPr sz="2600">
              <a:solidFill>
                <a:schemeClr val="dk1"/>
              </a:solidFill>
              <a:latin typeface="Calibri"/>
              <a:ea typeface="Calibri"/>
              <a:cs typeface="Calibri"/>
              <a:sym typeface="Calibri"/>
            </a:endParaRPr>
          </a:p>
        </p:txBody>
      </p:sp>
      <p:sp>
        <p:nvSpPr>
          <p:cNvPr id="124" name="Google Shape;124;g334ba3d3d42_0_1"/>
          <p:cNvSpPr txBox="1"/>
          <p:nvPr/>
        </p:nvSpPr>
        <p:spPr>
          <a:xfrm>
            <a:off x="409713" y="7173700"/>
            <a:ext cx="2857500" cy="2149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b="1" lang="en-US" sz="2500">
                <a:solidFill>
                  <a:schemeClr val="dk1"/>
                </a:solidFill>
                <a:latin typeface="Lexend"/>
                <a:ea typeface="Lexend"/>
                <a:cs typeface="Lexend"/>
                <a:sym typeface="Lexend"/>
              </a:rPr>
              <a:t>Proactive Response</a:t>
            </a:r>
            <a:endParaRPr sz="2600">
              <a:solidFill>
                <a:schemeClr val="dk1"/>
              </a:solidFill>
              <a:latin typeface="Calibri"/>
              <a:ea typeface="Calibri"/>
              <a:cs typeface="Calibri"/>
              <a:sym typeface="Calibri"/>
            </a:endParaRPr>
          </a:p>
        </p:txBody>
      </p:sp>
      <p:sp>
        <p:nvSpPr>
          <p:cNvPr id="125" name="Google Shape;125;g334ba3d3d42_0_1"/>
          <p:cNvSpPr/>
          <p:nvPr/>
        </p:nvSpPr>
        <p:spPr>
          <a:xfrm>
            <a:off x="3537900" y="2340375"/>
            <a:ext cx="1034100" cy="1088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 name="Google Shape;126;g334ba3d3d42_0_1"/>
          <p:cNvSpPr/>
          <p:nvPr/>
        </p:nvSpPr>
        <p:spPr>
          <a:xfrm>
            <a:off x="10450375" y="2340375"/>
            <a:ext cx="1034100" cy="1088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 name="Google Shape;127;g334ba3d3d42_0_1"/>
          <p:cNvSpPr/>
          <p:nvPr/>
        </p:nvSpPr>
        <p:spPr>
          <a:xfrm flipH="1">
            <a:off x="10450375" y="5932775"/>
            <a:ext cx="1034100" cy="1088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8" name="Google Shape;128;g334ba3d3d42_0_1"/>
          <p:cNvSpPr/>
          <p:nvPr/>
        </p:nvSpPr>
        <p:spPr>
          <a:xfrm flipH="1">
            <a:off x="3537900" y="5932775"/>
            <a:ext cx="1034100" cy="1088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9" name="Google Shape;129;g334ba3d3d42_0_1"/>
          <p:cNvSpPr/>
          <p:nvPr/>
        </p:nvSpPr>
        <p:spPr>
          <a:xfrm flipH="1" rot="-5400000">
            <a:off x="16859600" y="4136575"/>
            <a:ext cx="1034100" cy="1088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348ab825ea_0_0"/>
          <p:cNvSpPr txBox="1"/>
          <p:nvPr/>
        </p:nvSpPr>
        <p:spPr>
          <a:xfrm>
            <a:off x="2441925" y="364700"/>
            <a:ext cx="115158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400">
                <a:solidFill>
                  <a:schemeClr val="dk1"/>
                </a:solidFill>
                <a:latin typeface="Calibri"/>
                <a:ea typeface="Calibri"/>
                <a:cs typeface="Calibri"/>
                <a:sym typeface="Calibri"/>
              </a:rPr>
              <a:t>SYSTEM ARCHITECTURE</a:t>
            </a:r>
            <a:endParaRPr sz="5400">
              <a:solidFill>
                <a:schemeClr val="dk1"/>
              </a:solidFill>
              <a:latin typeface="Calibri"/>
              <a:ea typeface="Calibri"/>
              <a:cs typeface="Calibri"/>
              <a:sym typeface="Calibri"/>
            </a:endParaRPr>
          </a:p>
        </p:txBody>
      </p:sp>
      <p:pic>
        <p:nvPicPr>
          <p:cNvPr id="135" name="Google Shape;135;g3348ab825ea_0_0"/>
          <p:cNvPicPr preferRelativeResize="0"/>
          <p:nvPr/>
        </p:nvPicPr>
        <p:blipFill rotWithShape="1">
          <a:blip r:embed="rId3">
            <a:alphaModFix/>
          </a:blip>
          <a:srcRect b="0" l="0" r="0" t="10474"/>
          <a:stretch/>
        </p:blipFill>
        <p:spPr>
          <a:xfrm>
            <a:off x="92925" y="162525"/>
            <a:ext cx="2091325" cy="1704600"/>
          </a:xfrm>
          <a:prstGeom prst="rect">
            <a:avLst/>
          </a:prstGeom>
          <a:noFill/>
          <a:ln>
            <a:noFill/>
          </a:ln>
        </p:spPr>
      </p:pic>
      <p:pic>
        <p:nvPicPr>
          <p:cNvPr id="136" name="Google Shape;136;g3348ab825ea_0_0"/>
          <p:cNvPicPr preferRelativeResize="0"/>
          <p:nvPr/>
        </p:nvPicPr>
        <p:blipFill rotWithShape="1">
          <a:blip r:embed="rId4">
            <a:alphaModFix/>
          </a:blip>
          <a:srcRect b="0" l="2381" r="0" t="0"/>
          <a:stretch/>
        </p:blipFill>
        <p:spPr>
          <a:xfrm>
            <a:off x="0" y="1633100"/>
            <a:ext cx="17851949" cy="808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348ab825ea_0_6"/>
          <p:cNvSpPr txBox="1"/>
          <p:nvPr/>
        </p:nvSpPr>
        <p:spPr>
          <a:xfrm>
            <a:off x="3571725" y="225950"/>
            <a:ext cx="5787600" cy="13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Calibri"/>
                <a:ea typeface="Calibri"/>
                <a:cs typeface="Calibri"/>
                <a:sym typeface="Calibri"/>
              </a:rPr>
              <a:t>FLOWCHART</a:t>
            </a:r>
            <a:endParaRPr sz="6500">
              <a:solidFill>
                <a:schemeClr val="dk1"/>
              </a:solidFill>
              <a:latin typeface="Calibri"/>
              <a:ea typeface="Calibri"/>
              <a:cs typeface="Calibri"/>
              <a:sym typeface="Calibri"/>
            </a:endParaRPr>
          </a:p>
        </p:txBody>
      </p:sp>
      <p:pic>
        <p:nvPicPr>
          <p:cNvPr id="142" name="Google Shape;142;g3348ab825ea_0_6"/>
          <p:cNvPicPr preferRelativeResize="0"/>
          <p:nvPr/>
        </p:nvPicPr>
        <p:blipFill>
          <a:blip r:embed="rId3">
            <a:alphaModFix/>
          </a:blip>
          <a:stretch>
            <a:fillRect/>
          </a:stretch>
        </p:blipFill>
        <p:spPr>
          <a:xfrm>
            <a:off x="1148425" y="28025"/>
            <a:ext cx="1763525" cy="1763525"/>
          </a:xfrm>
          <a:prstGeom prst="rect">
            <a:avLst/>
          </a:prstGeom>
          <a:noFill/>
          <a:ln>
            <a:noFill/>
          </a:ln>
        </p:spPr>
      </p:pic>
      <p:pic>
        <p:nvPicPr>
          <p:cNvPr id="143" name="Google Shape;143;g3348ab825ea_0_6"/>
          <p:cNvPicPr preferRelativeResize="0"/>
          <p:nvPr/>
        </p:nvPicPr>
        <p:blipFill>
          <a:blip r:embed="rId4">
            <a:alphaModFix/>
          </a:blip>
          <a:stretch>
            <a:fillRect/>
          </a:stretch>
        </p:blipFill>
        <p:spPr>
          <a:xfrm>
            <a:off x="0" y="2013850"/>
            <a:ext cx="18287999" cy="827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34020575ec_0_0"/>
          <p:cNvSpPr txBox="1"/>
          <p:nvPr/>
        </p:nvSpPr>
        <p:spPr>
          <a:xfrm>
            <a:off x="2763275" y="109450"/>
            <a:ext cx="10806900" cy="1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800">
                <a:solidFill>
                  <a:schemeClr val="dk1"/>
                </a:solidFill>
                <a:latin typeface="Calibri"/>
                <a:ea typeface="Calibri"/>
                <a:cs typeface="Calibri"/>
                <a:sym typeface="Calibri"/>
              </a:rPr>
              <a:t>PROJECT PREVIEW</a:t>
            </a:r>
            <a:endParaRPr sz="5800">
              <a:solidFill>
                <a:schemeClr val="dk1"/>
              </a:solidFill>
              <a:latin typeface="Calibri"/>
              <a:ea typeface="Calibri"/>
              <a:cs typeface="Calibri"/>
              <a:sym typeface="Calibri"/>
            </a:endParaRPr>
          </a:p>
        </p:txBody>
      </p:sp>
      <p:pic>
        <p:nvPicPr>
          <p:cNvPr id="149" name="Google Shape;149;g334020575ec_0_0"/>
          <p:cNvPicPr preferRelativeResize="0"/>
          <p:nvPr/>
        </p:nvPicPr>
        <p:blipFill rotWithShape="1">
          <a:blip r:embed="rId3">
            <a:alphaModFix/>
          </a:blip>
          <a:srcRect b="16754" l="0" r="0" t="-7713"/>
          <a:stretch/>
        </p:blipFill>
        <p:spPr>
          <a:xfrm>
            <a:off x="0" y="574551"/>
            <a:ext cx="18288001" cy="8754900"/>
          </a:xfrm>
          <a:prstGeom prst="rect">
            <a:avLst/>
          </a:prstGeom>
          <a:noFill/>
          <a:ln>
            <a:noFill/>
          </a:ln>
        </p:spPr>
      </p:pic>
      <p:pic>
        <p:nvPicPr>
          <p:cNvPr id="150" name="Google Shape;150;g334020575ec_0_0"/>
          <p:cNvPicPr preferRelativeResize="0"/>
          <p:nvPr/>
        </p:nvPicPr>
        <p:blipFill>
          <a:blip r:embed="rId4">
            <a:alphaModFix/>
          </a:blip>
          <a:stretch>
            <a:fillRect/>
          </a:stretch>
        </p:blipFill>
        <p:spPr>
          <a:xfrm>
            <a:off x="455775" y="109450"/>
            <a:ext cx="1979175" cy="114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nvSpPr>
        <p:spPr>
          <a:xfrm>
            <a:off x="1028700" y="243875"/>
            <a:ext cx="78393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6700"/>
              <a:buFont typeface="Arial"/>
              <a:buNone/>
            </a:pPr>
            <a:r>
              <a:t/>
            </a:r>
            <a:endParaRPr b="0" i="0" sz="1400" u="none" cap="none" strike="noStrike">
              <a:solidFill>
                <a:srgbClr val="000000"/>
              </a:solidFill>
              <a:latin typeface="Sanchez"/>
              <a:ea typeface="Sanchez"/>
              <a:cs typeface="Sanchez"/>
              <a:sym typeface="Sanchez"/>
            </a:endParaRPr>
          </a:p>
        </p:txBody>
      </p:sp>
      <p:sp>
        <p:nvSpPr>
          <p:cNvPr id="156" name="Google Shape;156;p5"/>
          <p:cNvSpPr txBox="1"/>
          <p:nvPr/>
        </p:nvSpPr>
        <p:spPr>
          <a:xfrm>
            <a:off x="13636544" y="1156336"/>
            <a:ext cx="23799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a:off x="17259300" y="1"/>
            <a:ext cx="1028922" cy="10291470"/>
          </a:xfrm>
          <a:custGeom>
            <a:rect b="b" l="l" r="r" t="t"/>
            <a:pathLst>
              <a:path extrusionOk="0" h="7444101" w="630274">
                <a:moveTo>
                  <a:pt x="0" y="0"/>
                </a:moveTo>
                <a:lnTo>
                  <a:pt x="630274" y="0"/>
                </a:lnTo>
                <a:lnTo>
                  <a:pt x="630274" y="7444101"/>
                </a:lnTo>
                <a:lnTo>
                  <a:pt x="0" y="7444101"/>
                </a:lnTo>
                <a:close/>
              </a:path>
            </a:pathLst>
          </a:custGeom>
          <a:solidFill>
            <a:srgbClr val="0D0628"/>
          </a:solidFill>
          <a:ln>
            <a:noFill/>
          </a:ln>
        </p:spPr>
      </p:sp>
      <p:pic>
        <p:nvPicPr>
          <p:cNvPr id="158" name="Google Shape;158;p5"/>
          <p:cNvPicPr preferRelativeResize="0"/>
          <p:nvPr/>
        </p:nvPicPr>
        <p:blipFill rotWithShape="1">
          <a:blip r:embed="rId3">
            <a:alphaModFix/>
          </a:blip>
          <a:srcRect b="43368" l="7302" r="7072" t="43547"/>
          <a:stretch/>
        </p:blipFill>
        <p:spPr>
          <a:xfrm rot="-5400000">
            <a:off x="15796162" y="7731799"/>
            <a:ext cx="3955219" cy="627750"/>
          </a:xfrm>
          <a:prstGeom prst="rect">
            <a:avLst/>
          </a:prstGeom>
          <a:noFill/>
          <a:ln>
            <a:noFill/>
          </a:ln>
        </p:spPr>
      </p:pic>
      <p:cxnSp>
        <p:nvCxnSpPr>
          <p:cNvPr id="159" name="Google Shape;159;p5"/>
          <p:cNvCxnSpPr/>
          <p:nvPr/>
        </p:nvCxnSpPr>
        <p:spPr>
          <a:xfrm>
            <a:off x="17752909" y="243865"/>
            <a:ext cx="41700" cy="5540100"/>
          </a:xfrm>
          <a:prstGeom prst="straightConnector1">
            <a:avLst/>
          </a:prstGeom>
          <a:noFill/>
          <a:ln cap="flat" cmpd="sng" w="76200">
            <a:solidFill>
              <a:srgbClr val="FFFFFF"/>
            </a:solidFill>
            <a:prstDash val="solid"/>
            <a:round/>
            <a:headEnd len="sm" w="sm" type="none"/>
            <a:tailEnd len="sm" w="sm" type="none"/>
          </a:ln>
        </p:spPr>
      </p:cxnSp>
      <p:pic>
        <p:nvPicPr>
          <p:cNvPr id="160" name="Google Shape;160;p5"/>
          <p:cNvPicPr preferRelativeResize="0"/>
          <p:nvPr/>
        </p:nvPicPr>
        <p:blipFill>
          <a:blip r:embed="rId4">
            <a:alphaModFix/>
          </a:blip>
          <a:stretch>
            <a:fillRect/>
          </a:stretch>
        </p:blipFill>
        <p:spPr>
          <a:xfrm>
            <a:off x="713150" y="5"/>
            <a:ext cx="2017149" cy="2017149"/>
          </a:xfrm>
          <a:prstGeom prst="rect">
            <a:avLst/>
          </a:prstGeom>
          <a:noFill/>
          <a:ln>
            <a:noFill/>
          </a:ln>
        </p:spPr>
      </p:pic>
      <p:sp>
        <p:nvSpPr>
          <p:cNvPr id="161" name="Google Shape;161;p5"/>
          <p:cNvSpPr txBox="1"/>
          <p:nvPr/>
        </p:nvSpPr>
        <p:spPr>
          <a:xfrm>
            <a:off x="3387750" y="317125"/>
            <a:ext cx="11756700" cy="17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200">
                <a:solidFill>
                  <a:schemeClr val="dk1"/>
                </a:solidFill>
                <a:latin typeface="Calibri"/>
                <a:ea typeface="Calibri"/>
                <a:cs typeface="Calibri"/>
                <a:sym typeface="Calibri"/>
              </a:rPr>
              <a:t>TOOLS / TECHNOLOGY</a:t>
            </a:r>
            <a:endParaRPr sz="9200">
              <a:solidFill>
                <a:schemeClr val="dk1"/>
              </a:solidFill>
              <a:latin typeface="Calibri"/>
              <a:ea typeface="Calibri"/>
              <a:cs typeface="Calibri"/>
              <a:sym typeface="Calibri"/>
            </a:endParaRPr>
          </a:p>
        </p:txBody>
      </p:sp>
      <p:sp>
        <p:nvSpPr>
          <p:cNvPr id="162" name="Google Shape;162;p5"/>
          <p:cNvSpPr/>
          <p:nvPr/>
        </p:nvSpPr>
        <p:spPr>
          <a:xfrm>
            <a:off x="1299400" y="2908200"/>
            <a:ext cx="4157400" cy="6245700"/>
          </a:xfrm>
          <a:prstGeom prst="roundRect">
            <a:avLst>
              <a:gd fmla="val 16667" name="adj"/>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163" name="Google Shape;163;p5"/>
          <p:cNvSpPr/>
          <p:nvPr/>
        </p:nvSpPr>
        <p:spPr>
          <a:xfrm>
            <a:off x="6411599" y="2908200"/>
            <a:ext cx="4157400" cy="6245700"/>
          </a:xfrm>
          <a:prstGeom prst="roundRect">
            <a:avLst>
              <a:gd fmla="val 16667" name="adj"/>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4" name="Google Shape;164;p5"/>
          <p:cNvSpPr/>
          <p:nvPr/>
        </p:nvSpPr>
        <p:spPr>
          <a:xfrm>
            <a:off x="11523800" y="2908200"/>
            <a:ext cx="4157400" cy="6245700"/>
          </a:xfrm>
          <a:prstGeom prst="roundRect">
            <a:avLst>
              <a:gd fmla="val 16667" name="adj"/>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 name="Google Shape;165;p5"/>
          <p:cNvSpPr txBox="1"/>
          <p:nvPr/>
        </p:nvSpPr>
        <p:spPr>
          <a:xfrm>
            <a:off x="1821500" y="3198250"/>
            <a:ext cx="3151800" cy="6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FRONT-END</a:t>
            </a:r>
            <a:endParaRPr sz="3200">
              <a:solidFill>
                <a:schemeClr val="dk1"/>
              </a:solidFill>
              <a:latin typeface="Calibri"/>
              <a:ea typeface="Calibri"/>
              <a:cs typeface="Calibri"/>
              <a:sym typeface="Calibri"/>
            </a:endParaRPr>
          </a:p>
        </p:txBody>
      </p:sp>
      <p:sp>
        <p:nvSpPr>
          <p:cNvPr id="166" name="Google Shape;166;p5"/>
          <p:cNvSpPr txBox="1"/>
          <p:nvPr/>
        </p:nvSpPr>
        <p:spPr>
          <a:xfrm>
            <a:off x="6793900" y="3198250"/>
            <a:ext cx="3151800" cy="6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BACK</a:t>
            </a:r>
            <a:r>
              <a:rPr lang="en-US" sz="3200">
                <a:solidFill>
                  <a:schemeClr val="dk1"/>
                </a:solidFill>
                <a:latin typeface="Calibri"/>
                <a:ea typeface="Calibri"/>
                <a:cs typeface="Calibri"/>
                <a:sym typeface="Calibri"/>
              </a:rPr>
              <a:t>-END</a:t>
            </a:r>
            <a:endParaRPr sz="3200">
              <a:solidFill>
                <a:schemeClr val="dk1"/>
              </a:solidFill>
              <a:latin typeface="Calibri"/>
              <a:ea typeface="Calibri"/>
              <a:cs typeface="Calibri"/>
              <a:sym typeface="Calibri"/>
            </a:endParaRPr>
          </a:p>
        </p:txBody>
      </p:sp>
      <p:sp>
        <p:nvSpPr>
          <p:cNvPr id="167" name="Google Shape;167;p5"/>
          <p:cNvSpPr txBox="1"/>
          <p:nvPr/>
        </p:nvSpPr>
        <p:spPr>
          <a:xfrm>
            <a:off x="11663750" y="3198250"/>
            <a:ext cx="4017300" cy="6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MACHINE LEARNING </a:t>
            </a:r>
            <a:endParaRPr sz="3200">
              <a:solidFill>
                <a:schemeClr val="dk1"/>
              </a:solidFill>
              <a:latin typeface="Calibri"/>
              <a:ea typeface="Calibri"/>
              <a:cs typeface="Calibri"/>
              <a:sym typeface="Calibri"/>
            </a:endParaRPr>
          </a:p>
        </p:txBody>
      </p:sp>
      <p:pic>
        <p:nvPicPr>
          <p:cNvPr id="168" name="Google Shape;168;p5"/>
          <p:cNvPicPr preferRelativeResize="0"/>
          <p:nvPr/>
        </p:nvPicPr>
        <p:blipFill>
          <a:blip r:embed="rId5">
            <a:alphaModFix/>
          </a:blip>
          <a:stretch>
            <a:fillRect/>
          </a:stretch>
        </p:blipFill>
        <p:spPr>
          <a:xfrm>
            <a:off x="1299400" y="5455200"/>
            <a:ext cx="3393928" cy="1425450"/>
          </a:xfrm>
          <a:prstGeom prst="rect">
            <a:avLst/>
          </a:prstGeom>
          <a:noFill/>
          <a:ln>
            <a:noFill/>
          </a:ln>
        </p:spPr>
      </p:pic>
      <p:pic>
        <p:nvPicPr>
          <p:cNvPr id="169" name="Google Shape;169;p5"/>
          <p:cNvPicPr preferRelativeResize="0"/>
          <p:nvPr/>
        </p:nvPicPr>
        <p:blipFill>
          <a:blip r:embed="rId6">
            <a:alphaModFix/>
          </a:blip>
          <a:stretch>
            <a:fillRect/>
          </a:stretch>
        </p:blipFill>
        <p:spPr>
          <a:xfrm flipH="1">
            <a:off x="1299401" y="3952400"/>
            <a:ext cx="2017149" cy="1425452"/>
          </a:xfrm>
          <a:prstGeom prst="rect">
            <a:avLst/>
          </a:prstGeom>
          <a:noFill/>
          <a:ln>
            <a:noFill/>
          </a:ln>
        </p:spPr>
      </p:pic>
      <p:pic>
        <p:nvPicPr>
          <p:cNvPr id="170" name="Google Shape;170;p5"/>
          <p:cNvPicPr preferRelativeResize="0"/>
          <p:nvPr/>
        </p:nvPicPr>
        <p:blipFill>
          <a:blip r:embed="rId7">
            <a:alphaModFix/>
          </a:blip>
          <a:stretch>
            <a:fillRect/>
          </a:stretch>
        </p:blipFill>
        <p:spPr>
          <a:xfrm>
            <a:off x="3893850" y="4686202"/>
            <a:ext cx="1028925" cy="1028925"/>
          </a:xfrm>
          <a:prstGeom prst="rect">
            <a:avLst/>
          </a:prstGeom>
          <a:noFill/>
          <a:ln>
            <a:noFill/>
          </a:ln>
        </p:spPr>
      </p:pic>
      <p:pic>
        <p:nvPicPr>
          <p:cNvPr id="171" name="Google Shape;171;p5"/>
          <p:cNvPicPr preferRelativeResize="0"/>
          <p:nvPr/>
        </p:nvPicPr>
        <p:blipFill>
          <a:blip r:embed="rId8">
            <a:alphaModFix/>
          </a:blip>
          <a:stretch>
            <a:fillRect/>
          </a:stretch>
        </p:blipFill>
        <p:spPr>
          <a:xfrm>
            <a:off x="3695596" y="6769375"/>
            <a:ext cx="1425432" cy="1425450"/>
          </a:xfrm>
          <a:prstGeom prst="rect">
            <a:avLst/>
          </a:prstGeom>
          <a:noFill/>
          <a:ln>
            <a:noFill/>
          </a:ln>
        </p:spPr>
      </p:pic>
      <p:pic>
        <p:nvPicPr>
          <p:cNvPr id="172" name="Google Shape;172;p5"/>
          <p:cNvPicPr preferRelativeResize="0"/>
          <p:nvPr/>
        </p:nvPicPr>
        <p:blipFill>
          <a:blip r:embed="rId9">
            <a:alphaModFix/>
          </a:blip>
          <a:stretch>
            <a:fillRect/>
          </a:stretch>
        </p:blipFill>
        <p:spPr>
          <a:xfrm>
            <a:off x="1732511" y="7603302"/>
            <a:ext cx="1150925" cy="1149796"/>
          </a:xfrm>
          <a:prstGeom prst="rect">
            <a:avLst/>
          </a:prstGeom>
          <a:noFill/>
          <a:ln>
            <a:noFill/>
          </a:ln>
        </p:spPr>
      </p:pic>
      <p:pic>
        <p:nvPicPr>
          <p:cNvPr id="173" name="Google Shape;173;p5"/>
          <p:cNvPicPr preferRelativeResize="0"/>
          <p:nvPr/>
        </p:nvPicPr>
        <p:blipFill>
          <a:blip r:embed="rId10">
            <a:alphaModFix/>
          </a:blip>
          <a:stretch>
            <a:fillRect/>
          </a:stretch>
        </p:blipFill>
        <p:spPr>
          <a:xfrm>
            <a:off x="6656225" y="3198250"/>
            <a:ext cx="2601400" cy="2601400"/>
          </a:xfrm>
          <a:prstGeom prst="rect">
            <a:avLst/>
          </a:prstGeom>
          <a:noFill/>
          <a:ln>
            <a:noFill/>
          </a:ln>
        </p:spPr>
      </p:pic>
      <p:pic>
        <p:nvPicPr>
          <p:cNvPr id="174" name="Google Shape;174;p5"/>
          <p:cNvPicPr preferRelativeResize="0"/>
          <p:nvPr/>
        </p:nvPicPr>
        <p:blipFill>
          <a:blip r:embed="rId11">
            <a:alphaModFix/>
          </a:blip>
          <a:stretch>
            <a:fillRect/>
          </a:stretch>
        </p:blipFill>
        <p:spPr>
          <a:xfrm>
            <a:off x="9019363" y="4800147"/>
            <a:ext cx="1150926" cy="1263154"/>
          </a:xfrm>
          <a:prstGeom prst="rect">
            <a:avLst/>
          </a:prstGeom>
          <a:noFill/>
          <a:ln>
            <a:noFill/>
          </a:ln>
        </p:spPr>
      </p:pic>
      <p:pic>
        <p:nvPicPr>
          <p:cNvPr id="175" name="Google Shape;175;p5"/>
          <p:cNvPicPr preferRelativeResize="0"/>
          <p:nvPr/>
        </p:nvPicPr>
        <p:blipFill>
          <a:blip r:embed="rId12">
            <a:alphaModFix/>
          </a:blip>
          <a:stretch>
            <a:fillRect/>
          </a:stretch>
        </p:blipFill>
        <p:spPr>
          <a:xfrm>
            <a:off x="6566303" y="5715126"/>
            <a:ext cx="1469850" cy="1263152"/>
          </a:xfrm>
          <a:prstGeom prst="rect">
            <a:avLst/>
          </a:prstGeom>
          <a:noFill/>
          <a:ln>
            <a:noFill/>
          </a:ln>
        </p:spPr>
      </p:pic>
      <p:pic>
        <p:nvPicPr>
          <p:cNvPr id="176" name="Google Shape;176;p5"/>
          <p:cNvPicPr preferRelativeResize="0"/>
          <p:nvPr/>
        </p:nvPicPr>
        <p:blipFill>
          <a:blip r:embed="rId13">
            <a:alphaModFix/>
          </a:blip>
          <a:stretch>
            <a:fillRect/>
          </a:stretch>
        </p:blipFill>
        <p:spPr>
          <a:xfrm>
            <a:off x="6656225" y="7958650"/>
            <a:ext cx="3332372" cy="1028925"/>
          </a:xfrm>
          <a:prstGeom prst="rect">
            <a:avLst/>
          </a:prstGeom>
          <a:noFill/>
          <a:ln>
            <a:noFill/>
          </a:ln>
        </p:spPr>
      </p:pic>
      <p:pic>
        <p:nvPicPr>
          <p:cNvPr id="177" name="Google Shape;177;p5"/>
          <p:cNvPicPr preferRelativeResize="0"/>
          <p:nvPr/>
        </p:nvPicPr>
        <p:blipFill>
          <a:blip r:embed="rId14">
            <a:alphaModFix/>
          </a:blip>
          <a:stretch>
            <a:fillRect/>
          </a:stretch>
        </p:blipFill>
        <p:spPr>
          <a:xfrm>
            <a:off x="8458563" y="6203425"/>
            <a:ext cx="1615100" cy="1615100"/>
          </a:xfrm>
          <a:prstGeom prst="rect">
            <a:avLst/>
          </a:prstGeom>
          <a:noFill/>
          <a:ln>
            <a:noFill/>
          </a:ln>
        </p:spPr>
      </p:pic>
      <p:pic>
        <p:nvPicPr>
          <p:cNvPr id="178" name="Google Shape;178;p5"/>
          <p:cNvPicPr preferRelativeResize="0"/>
          <p:nvPr/>
        </p:nvPicPr>
        <p:blipFill>
          <a:blip r:embed="rId15">
            <a:alphaModFix/>
          </a:blip>
          <a:stretch>
            <a:fillRect/>
          </a:stretch>
        </p:blipFill>
        <p:spPr>
          <a:xfrm>
            <a:off x="12057825" y="4241250"/>
            <a:ext cx="1310674" cy="1149798"/>
          </a:xfrm>
          <a:prstGeom prst="rect">
            <a:avLst/>
          </a:prstGeom>
          <a:noFill/>
          <a:ln>
            <a:noFill/>
          </a:ln>
        </p:spPr>
      </p:pic>
      <p:pic>
        <p:nvPicPr>
          <p:cNvPr id="179" name="Google Shape;179;p5"/>
          <p:cNvPicPr preferRelativeResize="0"/>
          <p:nvPr/>
        </p:nvPicPr>
        <p:blipFill>
          <a:blip r:embed="rId16">
            <a:alphaModFix/>
          </a:blip>
          <a:stretch>
            <a:fillRect/>
          </a:stretch>
        </p:blipFill>
        <p:spPr>
          <a:xfrm>
            <a:off x="13664050" y="5002888"/>
            <a:ext cx="1615099" cy="857685"/>
          </a:xfrm>
          <a:prstGeom prst="rect">
            <a:avLst/>
          </a:prstGeom>
          <a:noFill/>
          <a:ln>
            <a:noFill/>
          </a:ln>
        </p:spPr>
      </p:pic>
      <p:pic>
        <p:nvPicPr>
          <p:cNvPr id="180" name="Google Shape;180;p5"/>
          <p:cNvPicPr preferRelativeResize="0"/>
          <p:nvPr/>
        </p:nvPicPr>
        <p:blipFill>
          <a:blip r:embed="rId17">
            <a:alphaModFix/>
          </a:blip>
          <a:stretch>
            <a:fillRect/>
          </a:stretch>
        </p:blipFill>
        <p:spPr>
          <a:xfrm>
            <a:off x="11663744" y="5799644"/>
            <a:ext cx="1469850" cy="1576421"/>
          </a:xfrm>
          <a:prstGeom prst="rect">
            <a:avLst/>
          </a:prstGeom>
          <a:noFill/>
          <a:ln>
            <a:noFill/>
          </a:ln>
        </p:spPr>
      </p:pic>
      <p:pic>
        <p:nvPicPr>
          <p:cNvPr id="181" name="Google Shape;181;p5"/>
          <p:cNvPicPr preferRelativeResize="0"/>
          <p:nvPr/>
        </p:nvPicPr>
        <p:blipFill>
          <a:blip r:embed="rId18">
            <a:alphaModFix/>
          </a:blip>
          <a:stretch>
            <a:fillRect/>
          </a:stretch>
        </p:blipFill>
        <p:spPr>
          <a:xfrm>
            <a:off x="11663750" y="7446550"/>
            <a:ext cx="2601398" cy="1463287"/>
          </a:xfrm>
          <a:prstGeom prst="rect">
            <a:avLst/>
          </a:prstGeom>
          <a:noFill/>
          <a:ln>
            <a:noFill/>
          </a:ln>
        </p:spPr>
      </p:pic>
      <p:pic>
        <p:nvPicPr>
          <p:cNvPr id="182" name="Google Shape;182;p5"/>
          <p:cNvPicPr preferRelativeResize="0"/>
          <p:nvPr/>
        </p:nvPicPr>
        <p:blipFill>
          <a:blip r:embed="rId19">
            <a:alphaModFix/>
          </a:blip>
          <a:stretch>
            <a:fillRect/>
          </a:stretch>
        </p:blipFill>
        <p:spPr>
          <a:xfrm>
            <a:off x="13075450" y="6203429"/>
            <a:ext cx="2379900" cy="12851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7"/>
          <p:cNvSpPr/>
          <p:nvPr/>
        </p:nvSpPr>
        <p:spPr>
          <a:xfrm>
            <a:off x="17259300" y="1"/>
            <a:ext cx="1028922" cy="10291470"/>
          </a:xfrm>
          <a:custGeom>
            <a:rect b="b" l="l" r="r" t="t"/>
            <a:pathLst>
              <a:path extrusionOk="0" h="7444101" w="630274">
                <a:moveTo>
                  <a:pt x="0" y="0"/>
                </a:moveTo>
                <a:lnTo>
                  <a:pt x="630274" y="0"/>
                </a:lnTo>
                <a:lnTo>
                  <a:pt x="630274" y="7444101"/>
                </a:lnTo>
                <a:lnTo>
                  <a:pt x="0" y="7444101"/>
                </a:lnTo>
                <a:close/>
              </a:path>
            </a:pathLst>
          </a:custGeom>
          <a:solidFill>
            <a:srgbClr val="0D06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7"/>
          <p:cNvPicPr preferRelativeResize="0"/>
          <p:nvPr/>
        </p:nvPicPr>
        <p:blipFill rotWithShape="1">
          <a:blip r:embed="rId3">
            <a:alphaModFix/>
          </a:blip>
          <a:srcRect b="43368" l="7302" r="7072" t="43547"/>
          <a:stretch/>
        </p:blipFill>
        <p:spPr>
          <a:xfrm rot="-5400000">
            <a:off x="15796162" y="7731799"/>
            <a:ext cx="3955219" cy="627750"/>
          </a:xfrm>
          <a:prstGeom prst="rect">
            <a:avLst/>
          </a:prstGeom>
          <a:noFill/>
          <a:ln>
            <a:noFill/>
          </a:ln>
        </p:spPr>
      </p:pic>
      <p:cxnSp>
        <p:nvCxnSpPr>
          <p:cNvPr id="189" name="Google Shape;189;p7"/>
          <p:cNvCxnSpPr/>
          <p:nvPr/>
        </p:nvCxnSpPr>
        <p:spPr>
          <a:xfrm>
            <a:off x="17752909" y="243865"/>
            <a:ext cx="41700" cy="5540100"/>
          </a:xfrm>
          <a:prstGeom prst="straightConnector1">
            <a:avLst/>
          </a:prstGeom>
          <a:noFill/>
          <a:ln cap="flat" cmpd="sng" w="76200">
            <a:solidFill>
              <a:srgbClr val="FFFFFF"/>
            </a:solidFill>
            <a:prstDash val="solid"/>
            <a:round/>
            <a:headEnd len="sm" w="sm" type="none"/>
            <a:tailEnd len="sm" w="sm" type="none"/>
          </a:ln>
        </p:spPr>
      </p:cxnSp>
      <p:pic>
        <p:nvPicPr>
          <p:cNvPr id="190" name="Google Shape;190;p7"/>
          <p:cNvPicPr preferRelativeResize="0"/>
          <p:nvPr/>
        </p:nvPicPr>
        <p:blipFill>
          <a:blip r:embed="rId4">
            <a:alphaModFix/>
          </a:blip>
          <a:stretch>
            <a:fillRect/>
          </a:stretch>
        </p:blipFill>
        <p:spPr>
          <a:xfrm>
            <a:off x="0" y="1481025"/>
            <a:ext cx="17259301" cy="8805974"/>
          </a:xfrm>
          <a:prstGeom prst="rect">
            <a:avLst/>
          </a:prstGeom>
          <a:noFill/>
          <a:ln>
            <a:noFill/>
          </a:ln>
        </p:spPr>
      </p:pic>
      <p:pic>
        <p:nvPicPr>
          <p:cNvPr id="191" name="Google Shape;191;p7"/>
          <p:cNvPicPr preferRelativeResize="0"/>
          <p:nvPr/>
        </p:nvPicPr>
        <p:blipFill>
          <a:blip r:embed="rId5">
            <a:alphaModFix/>
          </a:blip>
          <a:stretch>
            <a:fillRect/>
          </a:stretch>
        </p:blipFill>
        <p:spPr>
          <a:xfrm>
            <a:off x="5862825" y="0"/>
            <a:ext cx="4992450" cy="1481025"/>
          </a:xfrm>
          <a:prstGeom prst="rect">
            <a:avLst/>
          </a:prstGeom>
          <a:noFill/>
          <a:ln>
            <a:noFill/>
          </a:ln>
        </p:spPr>
      </p:pic>
      <p:pic>
        <p:nvPicPr>
          <p:cNvPr id="192" name="Google Shape;192;p7"/>
          <p:cNvPicPr preferRelativeResize="0"/>
          <p:nvPr/>
        </p:nvPicPr>
        <p:blipFill>
          <a:blip r:embed="rId6">
            <a:alphaModFix/>
          </a:blip>
          <a:stretch>
            <a:fillRect/>
          </a:stretch>
        </p:blipFill>
        <p:spPr>
          <a:xfrm>
            <a:off x="0" y="1481025"/>
            <a:ext cx="1299400" cy="866426"/>
          </a:xfrm>
          <a:prstGeom prst="rect">
            <a:avLst/>
          </a:prstGeom>
          <a:noFill/>
          <a:ln>
            <a:noFill/>
          </a:ln>
        </p:spPr>
      </p:pic>
      <p:pic>
        <p:nvPicPr>
          <p:cNvPr id="193" name="Google Shape;193;p7"/>
          <p:cNvPicPr preferRelativeResize="0"/>
          <p:nvPr/>
        </p:nvPicPr>
        <p:blipFill>
          <a:blip r:embed="rId7">
            <a:alphaModFix/>
          </a:blip>
          <a:stretch>
            <a:fillRect/>
          </a:stretch>
        </p:blipFill>
        <p:spPr>
          <a:xfrm>
            <a:off x="16145025" y="1481025"/>
            <a:ext cx="1028925" cy="1028925"/>
          </a:xfrm>
          <a:prstGeom prst="rect">
            <a:avLst/>
          </a:prstGeom>
          <a:noFill/>
          <a:ln>
            <a:noFill/>
          </a:ln>
        </p:spPr>
      </p:pic>
      <p:pic>
        <p:nvPicPr>
          <p:cNvPr id="194" name="Google Shape;194;p7"/>
          <p:cNvPicPr preferRelativeResize="0"/>
          <p:nvPr/>
        </p:nvPicPr>
        <p:blipFill>
          <a:blip r:embed="rId8">
            <a:alphaModFix/>
          </a:blip>
          <a:stretch>
            <a:fillRect/>
          </a:stretch>
        </p:blipFill>
        <p:spPr>
          <a:xfrm>
            <a:off x="63725" y="5603550"/>
            <a:ext cx="1028925" cy="1028925"/>
          </a:xfrm>
          <a:prstGeom prst="rect">
            <a:avLst/>
          </a:prstGeom>
          <a:noFill/>
          <a:ln>
            <a:noFill/>
          </a:ln>
        </p:spPr>
      </p:pic>
      <p:pic>
        <p:nvPicPr>
          <p:cNvPr id="195" name="Google Shape;195;p7"/>
          <p:cNvPicPr preferRelativeResize="0"/>
          <p:nvPr/>
        </p:nvPicPr>
        <p:blipFill>
          <a:blip r:embed="rId9">
            <a:alphaModFix/>
          </a:blip>
          <a:stretch>
            <a:fillRect/>
          </a:stretch>
        </p:blipFill>
        <p:spPr>
          <a:xfrm>
            <a:off x="16307525" y="5603550"/>
            <a:ext cx="866425" cy="866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